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FA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B935-B5D7-49C4-A6FA-F4A3C3866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70497-FACE-4277-9033-73D1B2344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B91C-77C5-472F-8A00-B60CD928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EFE42-45A0-465E-9CA2-0B42CB49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CBFE-8CAF-43AF-838E-89C2B80D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2305-414E-4D59-82C1-892F1E3C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1F117-C05D-463A-959F-C0C1D425E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E421A-9E0E-4C98-A58D-6FF93196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EA6B-DC0A-46D7-81C0-61D89E81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AC70C-B8CF-4C53-9F9F-8052BFC6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3A710-4BD8-4045-8C8F-B0637989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FD5B3-3519-4E2A-BBBC-CFFFF95B7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18E2-42B1-47F5-9998-568287DA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A04D-2D42-489F-874B-3F2CFA3B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1C4E-011B-4D73-9313-9FF9870A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3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65D1-067E-4302-B8D5-81CCD276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424C-E638-4E90-AE0E-FDF1441E6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5E7DC-374F-47EF-9DB6-81265CAA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15298-33BC-4888-831A-53133BA1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8D063-EF71-458D-835B-6C1353B4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0320-F38B-4908-8C91-E6F7F573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4F72-4312-4B69-B0CE-4C0E1D76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612E-0218-4970-B11C-B63FEBDE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19FC-787D-4194-9DE1-5463E24B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2A66-A0D8-474D-BC44-CE6F8FE9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6013-4692-408D-8666-49CAA5A8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7A36-DC97-4AA7-B27B-BFA81DF7F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6BF46-C90A-4167-80F8-BED3981DA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667D8-87F6-49D8-8283-2E46FE6F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29D0E-9D19-4F3F-A04E-8A2381C5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373DE-E20A-483A-850A-1E9A48A8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2B03-E042-4A29-A139-9FD19769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7204E-1D6A-4536-B98D-72E71D38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0F294-0BC6-4375-B79B-D60A5838C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7E8DD-FF6F-468D-B0D2-14938CB05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8004B-D9DD-40E7-AFDE-920D5B5B4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268EF-9D2F-4B1D-9106-0A50B5BC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83F86-B907-49F6-B50C-2F87F838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2CE11-8757-48C0-95C1-E5FF7814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844F-E327-4704-8CFF-53FB9CDC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95ECB-2AA5-414F-82E9-DE6A6918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0E832-96A5-4BF7-8F2A-800D1F71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B5347-DF93-4087-B9B5-2B59A727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B0544-0A12-4089-8B77-104BA2B3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E3694-5A69-461A-ABF3-AB632D61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C0184-EC01-45A0-8FBF-AABBEDAF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899F-339B-40BC-A7E4-19F95830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FA3A-3F01-4736-B93E-6D2FE750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3C69E-C454-430E-A2C9-1673F087B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E04B1-8FBA-42CA-ABBC-87B7301D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768A-EA26-46D2-AB99-B10D1AE2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706FA-7396-43C1-BBEB-02F4E174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882C-55D1-4D5A-85E6-81A2BD62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C9A80-F7F9-49D7-B6B8-A844C78E5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9F15-CF6D-4343-8882-8841A74A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2C8B2-227A-4928-90E9-3D0D9D9B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D4CCC-B69A-41FE-8CB1-4151508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9C130-5840-4698-B0A1-5727E4C1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876EB-55F3-43A8-BD54-2D52C7C3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0AA77-5B2C-424D-91D0-4D7FA384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8074-FF34-4CEA-ACC7-74FEB0206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D7B1-3347-4C2E-A1E9-51945CA906F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8BF2-7AE0-4454-8C0B-2D4079267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DD8A-1F6D-4765-9727-F9D9B313D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10DC-8083-4D2B-9326-D448D7FE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web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16982-CA8F-4664-9A6C-271D9931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5" b="94896" l="3222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80" y="3137095"/>
            <a:ext cx="1890748" cy="1111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CCC6A-CD10-4413-BDD4-D30A038A3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 t="13094" r="24239" b="13094"/>
          <a:stretch/>
        </p:blipFill>
        <p:spPr>
          <a:xfrm>
            <a:off x="8538723" y="960894"/>
            <a:ext cx="1725644" cy="2472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96DDC-F874-4037-805B-A55037A01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75" y="2298940"/>
            <a:ext cx="2372028" cy="203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53EF7-99E3-46B5-9F8E-D12DE639F8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4368" r="12656" b="13700"/>
          <a:stretch/>
        </p:blipFill>
        <p:spPr>
          <a:xfrm>
            <a:off x="2678437" y="3893939"/>
            <a:ext cx="2112190" cy="231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599C0-E5E1-4DF9-B2CD-362D48FF128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73" y="4585294"/>
            <a:ext cx="1265158" cy="1611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90ADC0-3575-4C1F-A31E-E7F450CA89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 b="15053"/>
          <a:stretch/>
        </p:blipFill>
        <p:spPr>
          <a:xfrm>
            <a:off x="4495991" y="4350534"/>
            <a:ext cx="3151206" cy="2202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9DBD52-6ABD-4CC4-8883-9D0E5647055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98" y="1771843"/>
            <a:ext cx="2313296" cy="1012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8E8FE3-55E7-4F13-8772-C225D9F192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74" b="18367"/>
          <a:stretch/>
        </p:blipFill>
        <p:spPr>
          <a:xfrm>
            <a:off x="1491326" y="2518913"/>
            <a:ext cx="2511654" cy="17295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EF1D20-98D4-432F-9501-FB8AD5E140D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r="9889"/>
          <a:stretch/>
        </p:blipFill>
        <p:spPr>
          <a:xfrm>
            <a:off x="2337539" y="578555"/>
            <a:ext cx="2404296" cy="1809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B361DA-09E1-4A99-8C3D-874615D322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20834"/>
          <a:stretch/>
        </p:blipFill>
        <p:spPr>
          <a:xfrm>
            <a:off x="6619994" y="314301"/>
            <a:ext cx="2084190" cy="17912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95ACBF-CA7E-451F-BD46-3456E85E084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05" b="98494" l="0" r="100000">
                        <a14:foregroundMark x1="35400" y1="21084" x2="23600" y2="20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" t="8360" r="45824"/>
          <a:stretch/>
        </p:blipFill>
        <p:spPr>
          <a:xfrm>
            <a:off x="9212258" y="3506634"/>
            <a:ext cx="1488416" cy="18575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447B8F-25F0-4F17-BACC-673C57C3D9B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2778" y1="24286" x2="60111" y2="2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9159" r="20780" b="9159"/>
          <a:stretch/>
        </p:blipFill>
        <p:spPr>
          <a:xfrm>
            <a:off x="4954092" y="357538"/>
            <a:ext cx="1329436" cy="1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3224-D902-4020-B207-9033F06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Nice Job!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228941-748E-487F-AF88-CCE10E73C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2250" y1="59877" x2="59750" y2="59465"/>
                        <a14:foregroundMark x1="55500" y1="53498" x2="56625" y2="55350"/>
                        <a14:backgroundMark x1="60750" y1="57202" x2="59625" y2="56584"/>
                        <a14:backgroundMark x1="78125" y1="36626" x2="78000" y2="36420"/>
                        <a14:backgroundMark x1="79750" y1="43827" x2="79500" y2="43621"/>
                        <a14:backgroundMark x1="58000" y1="54733" x2="58250" y2="55556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58" r="14660"/>
          <a:stretch/>
        </p:blipFill>
        <p:spPr>
          <a:xfrm>
            <a:off x="5977890" y="83908"/>
            <a:ext cx="7271555" cy="10939376"/>
          </a:xfrm>
        </p:spPr>
      </p:pic>
    </p:spTree>
    <p:extLst>
      <p:ext uri="{BB962C8B-B14F-4D97-AF65-F5344CB8AC3E}">
        <p14:creationId xmlns:p14="http://schemas.microsoft.com/office/powerpoint/2010/main" val="23140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A7CC83-EAB8-447D-AA54-616185BA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8195">
            <a:off x="5757942" y="2373411"/>
            <a:ext cx="2374749" cy="156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F393F-8FF8-49CA-B78F-7554E65831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7"/>
          <a:stretch/>
        </p:blipFill>
        <p:spPr>
          <a:xfrm>
            <a:off x="10074742" y="4786891"/>
            <a:ext cx="2117258" cy="207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D37099-EE01-44CD-A94F-8C6BB0D9EC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24298"/>
          <a:stretch/>
        </p:blipFill>
        <p:spPr>
          <a:xfrm rot="20301737">
            <a:off x="3648348" y="345149"/>
            <a:ext cx="1207725" cy="2349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F62949-F645-4B21-9458-857D1398F3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5000" r="64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9" r="36009"/>
          <a:stretch/>
        </p:blipFill>
        <p:spPr>
          <a:xfrm rot="17181280">
            <a:off x="4411799" y="3736317"/>
            <a:ext cx="874386" cy="31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9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Nice Job!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zubairi</dc:creator>
  <cp:lastModifiedBy>arwa zubairi</cp:lastModifiedBy>
  <cp:revision>43</cp:revision>
  <dcterms:created xsi:type="dcterms:W3CDTF">2020-12-22T23:47:23Z</dcterms:created>
  <dcterms:modified xsi:type="dcterms:W3CDTF">2020-12-24T07:47:23Z</dcterms:modified>
</cp:coreProperties>
</file>